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73" r:id="rId4"/>
    <p:sldId id="269" r:id="rId5"/>
    <p:sldId id="270" r:id="rId6"/>
    <p:sldId id="258" r:id="rId7"/>
    <p:sldId id="259" r:id="rId8"/>
    <p:sldId id="260" r:id="rId9"/>
    <p:sldId id="262" r:id="rId10"/>
    <p:sldId id="274" r:id="rId11"/>
    <p:sldId id="275" r:id="rId12"/>
    <p:sldId id="267" r:id="rId13"/>
    <p:sldId id="263" r:id="rId14"/>
    <p:sldId id="264" r:id="rId15"/>
    <p:sldId id="265" r:id="rId16"/>
    <p:sldId id="261" r:id="rId17"/>
    <p:sldId id="268" r:id="rId18"/>
    <p:sldId id="266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F5193C-2993-4E51-9487-D1C99716A633}" type="datetimeFigureOut">
              <a:rPr lang="en-US" smtClean="0"/>
              <a:pPr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4DD8422-85F0-4CC1-B7E5-BE92E8643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//upload.wikimedia.org/wikipedia/en/1/15/John_Brown_Painting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Warm-up – </a:t>
            </a:r>
            <a:r>
              <a:rPr lang="en-US" dirty="0" err="1" smtClean="0"/>
              <a:t>Vocab</a:t>
            </a:r>
            <a:r>
              <a:rPr lang="en-US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Create your own definitions to the following words that deal with the “sectional tensions” that arose before the Civil War.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-  Resolution</a:t>
            </a:r>
          </a:p>
          <a:p>
            <a:pPr>
              <a:buNone/>
            </a:pPr>
            <a:r>
              <a:rPr lang="en-US" dirty="0" smtClean="0"/>
              <a:t>-  Perception</a:t>
            </a:r>
          </a:p>
          <a:p>
            <a:pPr>
              <a:buNone/>
            </a:pPr>
            <a:r>
              <a:rPr lang="en-US" dirty="0" smtClean="0"/>
              <a:t>-  Secession</a:t>
            </a:r>
          </a:p>
          <a:p>
            <a:pPr>
              <a:buNone/>
            </a:pPr>
            <a:r>
              <a:rPr lang="en-US" dirty="0" smtClean="0"/>
              <a:t>-  Popular Sovereignty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If you do not know the word, try to figure it out in your groups.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So…does this westward expansion cause some problems?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552908"/>
            <a:ext cx="4038600" cy="530509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On your own / Jigsaw: Read </a:t>
            </a:r>
            <a:r>
              <a:rPr lang="en-US" sz="2000" b="1" u="sng" dirty="0" smtClean="0">
                <a:latin typeface="Calibri" panose="020F0502020204030204" pitchFamily="34" charset="0"/>
              </a:rPr>
              <a:t>page 59- 62 </a:t>
            </a:r>
            <a:r>
              <a:rPr lang="en-US" sz="2000" dirty="0" smtClean="0">
                <a:latin typeface="Calibri" panose="020F0502020204030204" pitchFamily="34" charset="0"/>
              </a:rPr>
              <a:t>of the text and: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1) create an word map that answers the following:</a:t>
            </a:r>
          </a:p>
          <a:p>
            <a:pPr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   “What events led to the secession of the Southern States?” (you will want to include info on each of the major compromises)</a:t>
            </a:r>
          </a:p>
          <a:p>
            <a:pPr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2" name="Picture 2" descr="http://www.stephenpuleo.com/wp-content/uploads/0009266_H-copy1-210x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09800"/>
            <a:ext cx="4927600" cy="375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8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Warm-up – </a:t>
            </a:r>
            <a:r>
              <a:rPr lang="en-US" dirty="0" err="1" smtClean="0"/>
              <a:t>Vocab</a:t>
            </a:r>
            <a:r>
              <a:rPr lang="en-US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Individually, take a look at the Word Wall and create a list of all of the terms you cannot explain.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-After creating your list, ask the people around you if they can explain the information you do not know.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- Create a list of everything your grouping still does not understand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Band Aids and Violence </a:t>
            </a:r>
            <a:r>
              <a:rPr lang="en-US" smtClean="0"/>
              <a:t>(a refresher)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038600" cy="4623816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Compromise of 1850</a:t>
            </a:r>
            <a:r>
              <a:rPr lang="en-US" dirty="0" smtClean="0"/>
              <a:t>- lets CA in as a free state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Fugitive Slave Act </a:t>
            </a:r>
            <a:r>
              <a:rPr lang="en-US" dirty="0" smtClean="0"/>
              <a:t>– Had to hand slaves over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Kansas-Nebraska Act </a:t>
            </a:r>
            <a:r>
              <a:rPr lang="en-US" dirty="0" smtClean="0"/>
              <a:t>– Popular Sovereignty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Bleeding Kansas </a:t>
            </a:r>
            <a:r>
              <a:rPr lang="en-US" dirty="0" smtClean="0"/>
              <a:t>– Border Ruffians</a:t>
            </a:r>
            <a:endParaRPr lang="en-US" dirty="0"/>
          </a:p>
        </p:txBody>
      </p:sp>
      <p:pic>
        <p:nvPicPr>
          <p:cNvPr id="6" name="Picture 2" descr="File:John Brown Paint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4825" y="1752600"/>
            <a:ext cx="4829175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did “</a:t>
            </a:r>
            <a:r>
              <a:rPr lang="en-US" u="sng" dirty="0" err="1" smtClean="0"/>
              <a:t>Dred</a:t>
            </a:r>
            <a:r>
              <a:rPr lang="en-US" u="sng" dirty="0" smtClean="0"/>
              <a:t> Scott v. Sanford”</a:t>
            </a:r>
            <a:r>
              <a:rPr lang="en-US" dirty="0" smtClean="0"/>
              <a:t> fuel the fire?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5029200"/>
          </a:xfrm>
        </p:spPr>
        <p:txBody>
          <a:bodyPr/>
          <a:lstStyle/>
          <a:p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***One of the most famous Supreme Court Cases***</a:t>
            </a:r>
          </a:p>
          <a:p>
            <a:endParaRPr lang="en-US" sz="2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2000" dirty="0" err="1" smtClean="0">
                <a:latin typeface="Calibri" panose="020F0502020204030204" pitchFamily="34" charset="0"/>
              </a:rPr>
              <a:t>Dred</a:t>
            </a:r>
            <a:r>
              <a:rPr lang="en-US" sz="2000" dirty="0" smtClean="0">
                <a:latin typeface="Calibri" panose="020F0502020204030204" pitchFamily="34" charset="0"/>
              </a:rPr>
              <a:t> Scott was a slave from Missouri but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was taken to live in WI and IL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Scott declares ‘I am a free man!’ and sues 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This is important because:  The United States government finally had to take a definitive stand on slavery!!</a:t>
            </a: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endParaRPr lang="en-US" sz="2000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 descr="http://upload.wikimedia.org/wikipedia/commons/thumb/4/48/Dred_Scott_photograph_(circa_1857).jpg/220px-Dred_Scott_photograph_(circa_185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554204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Turn &amp; Talk about </a:t>
            </a:r>
            <a:r>
              <a:rPr lang="en-US" dirty="0" err="1" smtClean="0"/>
              <a:t>Dred</a:t>
            </a:r>
            <a:r>
              <a:rPr lang="en-US" dirty="0" smtClean="0"/>
              <a:t> Scott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1) What would have been your ruling on this case?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What do you think the courts said?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How would your ruling affect the tensions between North and South?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B9899"/>
                </a:solidFill>
              </a:rPr>
              <a:t>Supreme Court rules that: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419600" y="1790700"/>
            <a:ext cx="4651375" cy="45720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Slaves are not citizens &amp; therefore have no rights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Congress does not have the right to regulate slavery because the government can’t take your property!!!</a:t>
            </a:r>
          </a:p>
          <a:p>
            <a:pPr marL="274320" indent="-274320" fontAlgn="auto">
              <a:spcAft>
                <a:spcPts val="0"/>
              </a:spcAft>
              <a:buNone/>
              <a:defRPr/>
            </a:pPr>
            <a:endParaRPr lang="en-US" dirty="0" smtClean="0"/>
          </a:p>
          <a:p>
            <a:pPr marL="832104" lvl="2">
              <a:buFont typeface="Wingdings 2"/>
              <a:buChar char=""/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Southerners were obviously elated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5950"/>
            <a:ext cx="4114800" cy="438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251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Bye- Bye Union – Bye- Bye Happiness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south threatens to secede (leave) Union if Lincoln is elected</a:t>
            </a:r>
          </a:p>
          <a:p>
            <a:endParaRPr lang="en-US" dirty="0" smtClean="0"/>
          </a:p>
          <a:p>
            <a:r>
              <a:rPr lang="en-US" dirty="0" smtClean="0"/>
              <a:t>Tensions &amp; violence rise</a:t>
            </a:r>
          </a:p>
          <a:p>
            <a:endParaRPr lang="en-US" dirty="0" smtClean="0"/>
          </a:p>
          <a:p>
            <a:r>
              <a:rPr lang="en-US" dirty="0" smtClean="0"/>
              <a:t>John Brown attacks Harper’s Ferry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mejail8-5.wikispaces.com/file/view/220px-John_Brown_daguerreotype_c1856.png/340433862/269x300/220px-John_Brown_daguerreotype_c18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733800" cy="466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Analyze these images:  1)  How is John Brown portrayed?</a:t>
            </a:r>
            <a:endParaRPr lang="en-US" dirty="0"/>
          </a:p>
        </p:txBody>
      </p:sp>
      <p:pic>
        <p:nvPicPr>
          <p:cNvPr id="21506" name="Picture 2" descr="http://media.salon.com/2011/06/The_Last_Moments_of_John_Brown_by_Thomas_Hoven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057650" cy="5013452"/>
          </a:xfrm>
          <a:prstGeom prst="rect">
            <a:avLst/>
          </a:prstGeom>
          <a:noFill/>
        </p:spPr>
      </p:pic>
      <p:pic>
        <p:nvPicPr>
          <p:cNvPr id="21508" name="Picture 4" descr="http://wpcontent.answcdn.com/wikipedia/commons/thumb/9/90/John_Brown_-_Treason_broadside,_1859.png/300px-John_Brown_-_Treason_broadside,_18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0055" y="1676400"/>
            <a:ext cx="4613945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Lincoln Elected/Southerners secede!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552908"/>
            <a:ext cx="4038600" cy="530509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On your own / Jigsaw: Read </a:t>
            </a:r>
            <a:r>
              <a:rPr lang="en-US" sz="2000" b="1" u="sng" dirty="0" smtClean="0">
                <a:latin typeface="Calibri" panose="020F0502020204030204" pitchFamily="34" charset="0"/>
              </a:rPr>
              <a:t>page 59- 62 </a:t>
            </a:r>
            <a:r>
              <a:rPr lang="en-US" sz="2000" dirty="0" smtClean="0">
                <a:latin typeface="Calibri" panose="020F0502020204030204" pitchFamily="34" charset="0"/>
              </a:rPr>
              <a:t>of the text and: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1) </a:t>
            </a:r>
            <a:r>
              <a:rPr lang="en-US" sz="2000" dirty="0" smtClean="0">
                <a:latin typeface="Calibri" panose="020F0502020204030204" pitchFamily="34" charset="0"/>
              </a:rPr>
              <a:t>continue to work on your word webs, BUT begin to </a:t>
            </a:r>
            <a:r>
              <a:rPr lang="en-US" sz="2400" u="sng" dirty="0" smtClean="0">
                <a:latin typeface="Calibri" panose="020F0502020204030204" pitchFamily="34" charset="0"/>
              </a:rPr>
              <a:t>add detail as to </a:t>
            </a:r>
            <a:r>
              <a:rPr lang="en-US" sz="2400" u="sng" dirty="0" smtClean="0">
                <a:latin typeface="Calibri" panose="020F0502020204030204" pitchFamily="34" charset="0"/>
              </a:rPr>
              <a:t>HOW the topics you picked led to the Civil War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2)  In your groups create a detailed plan for avoiding the Civil War (how would you do it?)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http://cdn.iwastesomuchtime.com/41620141004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916581" cy="4953000"/>
          </a:xfrm>
          <a:prstGeom prst="rect">
            <a:avLst/>
          </a:prstGeom>
          <a:noFill/>
        </p:spPr>
      </p:pic>
      <p:pic>
        <p:nvPicPr>
          <p:cNvPr id="35842" name="Picture 2" descr="File:Abraham Lincoln head on shoulders photo portra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52908"/>
            <a:ext cx="4038600" cy="5305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2.1: Causes of the Civil War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Terms</a:t>
            </a:r>
          </a:p>
          <a:p>
            <a:pPr lvl="1"/>
            <a:r>
              <a:rPr lang="en-US" dirty="0" smtClean="0"/>
              <a:t>Sectionalism</a:t>
            </a:r>
          </a:p>
          <a:p>
            <a:pPr lvl="1"/>
            <a:r>
              <a:rPr lang="en-US" dirty="0" smtClean="0"/>
              <a:t>Abolitionist</a:t>
            </a:r>
          </a:p>
          <a:p>
            <a:pPr lvl="1"/>
            <a:r>
              <a:rPr lang="en-US" dirty="0" smtClean="0"/>
              <a:t>Secession</a:t>
            </a:r>
          </a:p>
          <a:p>
            <a:r>
              <a:rPr lang="en-US" dirty="0" smtClean="0"/>
              <a:t>People</a:t>
            </a:r>
            <a:endParaRPr lang="en-US" dirty="0"/>
          </a:p>
          <a:p>
            <a:pPr lvl="1"/>
            <a:r>
              <a:rPr lang="en-US" dirty="0" smtClean="0"/>
              <a:t>Frederick Douglass</a:t>
            </a:r>
          </a:p>
          <a:p>
            <a:pPr lvl="1"/>
            <a:r>
              <a:rPr lang="en-US" dirty="0" smtClean="0"/>
              <a:t>Dred Scott</a:t>
            </a:r>
          </a:p>
          <a:p>
            <a:pPr lvl="1"/>
            <a:r>
              <a:rPr lang="en-US" dirty="0" smtClean="0"/>
              <a:t>John Brown</a:t>
            </a:r>
          </a:p>
          <a:p>
            <a:pPr lvl="1"/>
            <a:r>
              <a:rPr lang="en-US" dirty="0" smtClean="0"/>
              <a:t>Abraham Lincoln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 and Issues</a:t>
            </a:r>
          </a:p>
          <a:p>
            <a:pPr lvl="1"/>
            <a:r>
              <a:rPr lang="en-US" dirty="0" smtClean="0"/>
              <a:t>Missouri Compromise</a:t>
            </a:r>
          </a:p>
          <a:p>
            <a:pPr lvl="1"/>
            <a:r>
              <a:rPr lang="en-US" dirty="0" smtClean="0"/>
              <a:t>Compromise of 1850</a:t>
            </a:r>
          </a:p>
          <a:p>
            <a:pPr lvl="1"/>
            <a:r>
              <a:rPr lang="en-US" dirty="0" smtClean="0"/>
              <a:t>Fugitive Slave Act</a:t>
            </a:r>
          </a:p>
          <a:p>
            <a:pPr lvl="1"/>
            <a:r>
              <a:rPr lang="en-US" dirty="0" smtClean="0"/>
              <a:t>Kansas-Nebraska Act</a:t>
            </a:r>
          </a:p>
          <a:p>
            <a:pPr lvl="1"/>
            <a:r>
              <a:rPr lang="en-US" dirty="0" smtClean="0"/>
              <a:t>Republican Party</a:t>
            </a:r>
          </a:p>
          <a:p>
            <a:pPr lvl="1"/>
            <a:r>
              <a:rPr lang="en-US" dirty="0" smtClean="0"/>
              <a:t>Dred Scott Decision</a:t>
            </a:r>
          </a:p>
          <a:p>
            <a:pPr lvl="1"/>
            <a:r>
              <a:rPr lang="en-US" dirty="0" smtClean="0"/>
              <a:t>Harper’s Ferry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0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Sectional Crisis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1 Day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2.1: Causes of the Civil War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Terms</a:t>
            </a:r>
          </a:p>
          <a:p>
            <a:pPr lvl="1"/>
            <a:r>
              <a:rPr lang="en-US" dirty="0" smtClean="0"/>
              <a:t>Sectionalism</a:t>
            </a:r>
          </a:p>
          <a:p>
            <a:pPr lvl="1"/>
            <a:r>
              <a:rPr lang="en-US" dirty="0" smtClean="0"/>
              <a:t>Abolitionist</a:t>
            </a:r>
          </a:p>
          <a:p>
            <a:pPr lvl="1"/>
            <a:r>
              <a:rPr lang="en-US" dirty="0" smtClean="0"/>
              <a:t>Secession</a:t>
            </a:r>
          </a:p>
          <a:p>
            <a:r>
              <a:rPr lang="en-US" dirty="0" smtClean="0"/>
              <a:t>People</a:t>
            </a:r>
            <a:endParaRPr lang="en-US" dirty="0"/>
          </a:p>
          <a:p>
            <a:pPr lvl="1"/>
            <a:r>
              <a:rPr lang="en-US" dirty="0" smtClean="0"/>
              <a:t>Frederick Douglass</a:t>
            </a:r>
          </a:p>
          <a:p>
            <a:pPr lvl="1"/>
            <a:r>
              <a:rPr lang="en-US" dirty="0" smtClean="0"/>
              <a:t>Dred Scott</a:t>
            </a:r>
          </a:p>
          <a:p>
            <a:pPr lvl="1"/>
            <a:r>
              <a:rPr lang="en-US" dirty="0" smtClean="0"/>
              <a:t>John Brown</a:t>
            </a:r>
          </a:p>
          <a:p>
            <a:pPr lvl="1"/>
            <a:r>
              <a:rPr lang="en-US" dirty="0" smtClean="0"/>
              <a:t>Abraham Lincoln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 and Issues</a:t>
            </a:r>
          </a:p>
          <a:p>
            <a:pPr lvl="1"/>
            <a:r>
              <a:rPr lang="en-US" dirty="0" smtClean="0"/>
              <a:t>Missouri Compromise</a:t>
            </a:r>
          </a:p>
          <a:p>
            <a:pPr lvl="1"/>
            <a:r>
              <a:rPr lang="en-US" dirty="0" smtClean="0"/>
              <a:t>Compromise of 1850</a:t>
            </a:r>
          </a:p>
          <a:p>
            <a:pPr lvl="1"/>
            <a:r>
              <a:rPr lang="en-US" dirty="0" smtClean="0"/>
              <a:t>Fugitive Slave Act</a:t>
            </a:r>
          </a:p>
          <a:p>
            <a:pPr lvl="1"/>
            <a:r>
              <a:rPr lang="en-US" dirty="0" smtClean="0"/>
              <a:t>Kansas-Nebraska Act</a:t>
            </a:r>
          </a:p>
          <a:p>
            <a:pPr lvl="1"/>
            <a:r>
              <a:rPr lang="en-US" dirty="0" smtClean="0"/>
              <a:t>Republican Party</a:t>
            </a:r>
          </a:p>
          <a:p>
            <a:pPr lvl="1"/>
            <a:r>
              <a:rPr lang="en-US" dirty="0" smtClean="0"/>
              <a:t>Dred Scott Decision</a:t>
            </a:r>
          </a:p>
          <a:p>
            <a:pPr lvl="1"/>
            <a:r>
              <a:rPr lang="en-US" dirty="0" smtClean="0"/>
              <a:t>Harper’s Ferry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14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was the economic reliance on Cotton/Slaves?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572491"/>
            <a:ext cx="4343400" cy="482526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South was VERY dependent on Cotton and Slaves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The NORTH was Factory Based and Industrial Centered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Eli Whitney </a:t>
            </a:r>
            <a:r>
              <a:rPr lang="en-US" dirty="0" smtClean="0"/>
              <a:t>invents the  </a:t>
            </a:r>
            <a:r>
              <a:rPr lang="en-US" u="sng" dirty="0" smtClean="0"/>
              <a:t>Cotton Gin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Turn and Talk - How do you think this affected slavery?  Why?</a:t>
            </a:r>
          </a:p>
          <a:p>
            <a:pPr lvl="1"/>
            <a:r>
              <a:rPr lang="en-US" dirty="0" smtClean="0"/>
              <a:t>Slavery continues to grow as a result of the Cotton Gin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72491"/>
            <a:ext cx="412449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98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524000"/>
            <a:ext cx="84582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Abolition (elimination) of slavery comes as part of 2</a:t>
            </a:r>
            <a:r>
              <a:rPr lang="en-US" baseline="30000" dirty="0" smtClean="0"/>
              <a:t>nd</a:t>
            </a:r>
            <a:r>
              <a:rPr lang="en-US" dirty="0" smtClean="0"/>
              <a:t> Great Awakening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Abolitionist feel they have</a:t>
            </a:r>
          </a:p>
          <a:p>
            <a:pPr>
              <a:buNone/>
            </a:pPr>
            <a:r>
              <a:rPr lang="en-US" dirty="0" smtClean="0"/>
              <a:t> a </a:t>
            </a:r>
            <a:r>
              <a:rPr lang="en-US" u="sng" dirty="0" smtClean="0"/>
              <a:t>moral</a:t>
            </a:r>
            <a:r>
              <a:rPr lang="en-US" dirty="0" smtClean="0"/>
              <a:t> duty to eliminate slavery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Frederick Douglass/ </a:t>
            </a:r>
          </a:p>
          <a:p>
            <a:pPr>
              <a:buNone/>
            </a:pPr>
            <a:r>
              <a:rPr lang="en-US" dirty="0" smtClean="0"/>
              <a:t>    Sojourner Truth / Harriet </a:t>
            </a:r>
          </a:p>
          <a:p>
            <a:pPr>
              <a:buNone/>
            </a:pPr>
            <a:r>
              <a:rPr lang="en-US" dirty="0" smtClean="0"/>
              <a:t>    Beecher Stowe and more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was the </a:t>
            </a:r>
            <a:r>
              <a:rPr lang="en-US" u="sng" dirty="0" smtClean="0"/>
              <a:t>Abolition Movement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438400"/>
            <a:ext cx="37338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63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was </a:t>
            </a:r>
            <a:r>
              <a:rPr lang="en-US" u="sng" dirty="0" smtClean="0"/>
              <a:t>Manifest Destiny</a:t>
            </a:r>
            <a:r>
              <a:rPr lang="en-US" dirty="0" smtClean="0"/>
              <a:t>?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773936"/>
            <a:ext cx="4267200" cy="4931664"/>
          </a:xfrm>
        </p:spPr>
        <p:txBody>
          <a:bodyPr>
            <a:normAutofit/>
          </a:bodyPr>
          <a:lstStyle/>
          <a:p>
            <a:r>
              <a:rPr lang="en-US" dirty="0" smtClean="0"/>
              <a:t>Idea that westward expansion was white America’s fate</a:t>
            </a:r>
          </a:p>
          <a:p>
            <a:endParaRPr lang="en-US" dirty="0" smtClean="0"/>
          </a:p>
          <a:p>
            <a:r>
              <a:rPr lang="en-US" dirty="0" smtClean="0"/>
              <a:t>Pervasive belief in American cultural &amp; racial superiority </a:t>
            </a:r>
          </a:p>
          <a:p>
            <a:endParaRPr lang="en-US" dirty="0" smtClean="0"/>
          </a:p>
          <a:p>
            <a:r>
              <a:rPr lang="en-US" dirty="0" smtClean="0"/>
              <a:t>Led to US expansion </a:t>
            </a:r>
            <a:endParaRPr lang="en-US" dirty="0"/>
          </a:p>
        </p:txBody>
      </p:sp>
      <p:pic>
        <p:nvPicPr>
          <p:cNvPr id="6146" name="Picture 2" descr="https://upload.wikimedia.org/wikipedia/commons/thumb/1/12/American_progress.JPG/300px-American_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4311314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Western Expansion</a:t>
            </a:r>
            <a:endParaRPr lang="en-US" dirty="0"/>
          </a:p>
        </p:txBody>
      </p:sp>
      <p:pic>
        <p:nvPicPr>
          <p:cNvPr id="10252" name="Picture 12" descr="http://1.bp.blogspot.com/_yAbHLt6zUIE/TNbfDYbgFcI/AAAAAAAADBQ/XKpIBC95EMU/s1600/us+territorial+acquisitio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7893029" cy="53313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slavery affect expansion?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 more people moved West more states became part of the Union</a:t>
            </a:r>
          </a:p>
          <a:p>
            <a:endParaRPr lang="en-US" dirty="0" smtClean="0"/>
          </a:p>
          <a:p>
            <a:r>
              <a:rPr lang="en-US" dirty="0" smtClean="0"/>
              <a:t>Representation in Congress at stake </a:t>
            </a:r>
          </a:p>
          <a:p>
            <a:pPr marL="118872" indent="0">
              <a:buNone/>
            </a:pPr>
            <a:r>
              <a:rPr lang="en-US" smtClean="0"/>
              <a:t>     (</a:t>
            </a:r>
            <a:r>
              <a:rPr lang="en-US" dirty="0" smtClean="0"/>
              <a:t>Missouri Compromise)</a:t>
            </a:r>
          </a:p>
          <a:p>
            <a:endParaRPr lang="en-US" dirty="0"/>
          </a:p>
          <a:p>
            <a:r>
              <a:rPr lang="en-US" dirty="0" smtClean="0"/>
              <a:t>States needed to be free or slave </a:t>
            </a:r>
          </a:p>
          <a:p>
            <a:pPr lvl="1"/>
            <a:r>
              <a:rPr lang="en-US" dirty="0" smtClean="0"/>
              <a:t>(</a:t>
            </a:r>
            <a:r>
              <a:rPr lang="en-US" b="1" u="sng" dirty="0" smtClean="0"/>
              <a:t>popular sovereignty </a:t>
            </a:r>
            <a:r>
              <a:rPr lang="en-US" dirty="0" smtClean="0"/>
              <a:t>comes to light)</a:t>
            </a:r>
            <a:endParaRPr lang="en-US" dirty="0"/>
          </a:p>
        </p:txBody>
      </p:sp>
      <p:pic>
        <p:nvPicPr>
          <p:cNvPr id="4098" name="Picture 2" descr="http://dnastrandswright.weebly.com/uploads/1/3/7/9/13790000/818100394.jpg?2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3716464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B9899"/>
                </a:solidFill>
              </a:rPr>
              <a:t>The Growing Tensions over Slavery</a:t>
            </a:r>
          </a:p>
        </p:txBody>
      </p:sp>
      <p:pic>
        <p:nvPicPr>
          <p:cNvPr id="2050" name="Picture 2" descr="http://sensoryoverload.typepad.com/photos/uncategorized/then_map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78486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175</TotalTime>
  <Words>731</Words>
  <Application>Microsoft Office PowerPoint</Application>
  <PresentationFormat>On-screen Show (4:3)</PresentationFormat>
  <Paragraphs>155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Warm-up – Vocab Style</vt:lpstr>
      <vt:lpstr>The Sectional Crisis</vt:lpstr>
      <vt:lpstr>Benchmark 2.1: Causes of the Civil War</vt:lpstr>
      <vt:lpstr>What was the economic reliance on Cotton/Slaves?</vt:lpstr>
      <vt:lpstr>What was the Abolition Movement?</vt:lpstr>
      <vt:lpstr>What was Manifest Destiny?  </vt:lpstr>
      <vt:lpstr>Western Expansion</vt:lpstr>
      <vt:lpstr>How did slavery affect expansion?</vt:lpstr>
      <vt:lpstr>The Growing Tensions over Slavery</vt:lpstr>
      <vt:lpstr>So…does this westward expansion cause some problems?</vt:lpstr>
      <vt:lpstr>Warm-up – Vocab Style</vt:lpstr>
      <vt:lpstr>Band Aids and Violence (a refresher)</vt:lpstr>
      <vt:lpstr>How did “Dred Scott v. Sanford” fuel the fire?</vt:lpstr>
      <vt:lpstr>Turn &amp; Talk about Dred Scott</vt:lpstr>
      <vt:lpstr>Supreme Court rules that:</vt:lpstr>
      <vt:lpstr>Bye- Bye Union – Bye- Bye Happiness</vt:lpstr>
      <vt:lpstr>Analyze these images:  1)  How is John Brown portrayed?</vt:lpstr>
      <vt:lpstr>Lincoln Elected/Southerners secede! </vt:lpstr>
      <vt:lpstr>Benchmark 2.1: Causes of the Civil War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Sectional Crisis</dc:title>
  <dc:creator>Mcdonald, Damien L.</dc:creator>
  <cp:lastModifiedBy>Mcdonald, Damien L.</cp:lastModifiedBy>
  <cp:revision>23</cp:revision>
  <dcterms:created xsi:type="dcterms:W3CDTF">2013-07-30T17:08:46Z</dcterms:created>
  <dcterms:modified xsi:type="dcterms:W3CDTF">2014-08-25T10:51:04Z</dcterms:modified>
</cp:coreProperties>
</file>